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324" r:id="rId4"/>
    <p:sldId id="349" r:id="rId6"/>
    <p:sldId id="326" r:id="rId7"/>
    <p:sldId id="347" r:id="rId8"/>
    <p:sldId id="350" r:id="rId9"/>
    <p:sldId id="351" r:id="rId10"/>
    <p:sldId id="344" r:id="rId11"/>
    <p:sldId id="352" r:id="rId12"/>
    <p:sldId id="353" r:id="rId13"/>
    <p:sldId id="354" r:id="rId14"/>
    <p:sldId id="355" r:id="rId15"/>
    <p:sldId id="357" r:id="rId16"/>
    <p:sldId id="356" r:id="rId17"/>
    <p:sldId id="359" r:id="rId18"/>
    <p:sldId id="358" r:id="rId19"/>
    <p:sldId id="360" r:id="rId20"/>
    <p:sldId id="361" r:id="rId21"/>
    <p:sldId id="367" r:id="rId22"/>
    <p:sldId id="345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33" r:id="rId3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1297" autoAdjust="0"/>
  </p:normalViewPr>
  <p:slideViewPr>
    <p:cSldViewPr snapToGrid="0">
      <p:cViewPr varScale="1">
        <p:scale>
          <a:sx n="75" d="100"/>
          <a:sy n="75" d="100"/>
        </p:scale>
        <p:origin x="1734" y="120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AU" sz="2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虚拟现实（VR）的呈现需要同时用到硬件和软件。创建VR内容时，应了解各种设备和软件解决方案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为什么要先讲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编程：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，得知道实时渲染是控制着怎么样的一个设备；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可以理解为招式，对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的掌握可以理解为内功，这部分是实时渲染的理论基础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" y="10678769"/>
            <a:ext cx="24383998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  赵帅</a:t>
            </a:r>
            <a:endParaRPr lang="zh-CN" altLang="en-US" sz="6400" dirty="0" smtClean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0" y="8793235"/>
            <a:ext cx="24383999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GPU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编程与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概览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渲染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接受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发来的命令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计算三角形顶点在屏幕上的位置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光栅化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深度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剔除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计算每一个像素的颜色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确定混合状态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等等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20778" y="574334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Pipeline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20778" y="1724857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渲染</a:t>
            </a:r>
            <a:r>
              <a:rPr kumimoji="0" lang="zh-CN" altLang="en-US" sz="5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管线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9579" y="-11499"/>
            <a:ext cx="5306428" cy="13727499"/>
          </a:xfrm>
          <a:prstGeom prst="rect">
            <a:avLst/>
          </a:prstGeom>
        </p:spPr>
      </p:pic>
      <p:pic>
        <p:nvPicPr>
          <p:cNvPr id="12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架构，运算单元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大量的计算单元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SM = Streaming Multiprocessor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流处理器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0903" y="181055"/>
            <a:ext cx="9783097" cy="4067451"/>
          </a:xfrm>
          <a:prstGeom prst="rect">
            <a:avLst/>
          </a:prstGeom>
        </p:spPr>
      </p:pic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00" y="4576341"/>
            <a:ext cx="5174303" cy="88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76638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高并发，重叠执行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需要格外的注意资源竞争问题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086" y="3603590"/>
            <a:ext cx="10373862" cy="9806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085" y="359734"/>
            <a:ext cx="10373863" cy="2750118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vs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显存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PC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内存、显存独立分开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移动设备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共享设备内存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How Much GPU Memory (VRAM) Do You Need For Gaming In 2020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8" y="7450962"/>
            <a:ext cx="9592819" cy="5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58" y="1058603"/>
            <a:ext cx="9600664" cy="4763463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显存带宽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单位时间对显存的读写量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对于实时渲染来说，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内存带宽不敏感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对于内存带宽异常敏感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Cache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L1/L2/L3 Cache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缓存命中率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793068" y="3087023"/>
          <a:ext cx="9501132" cy="754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7715250" imgH="6124575" progId="">
                  <p:embed/>
                </p:oleObj>
              </mc:Choice>
              <mc:Fallback>
                <p:oleObj name="" r:id="rId1" imgW="7715250" imgH="6124575" progId="">
                  <p:embed/>
                  <p:pic>
                    <p:nvPicPr>
                      <p:cNvPr id="0" name="图片 102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3068" y="3087023"/>
                        <a:ext cx="9501132" cy="754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5880" y="-3556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“命令”模式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C++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部分的调用，都是在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绘制的部分（比如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shaders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如何协同？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8480" y="-58327"/>
            <a:ext cx="11287125" cy="4524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480" y="4503382"/>
            <a:ext cx="11182350" cy="452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042" y="9079890"/>
            <a:ext cx="11210925" cy="46386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086013" y="270668"/>
          <a:ext cx="7415332" cy="131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7715250" imgH="13725525" progId="">
                  <p:embed/>
                </p:oleObj>
              </mc:Choice>
              <mc:Fallback>
                <p:oleObj name="" r:id="rId1" imgW="7715250" imgH="13725525" progId="">
                  <p:embed/>
                  <p:pic>
                    <p:nvPicPr>
                      <p:cNvPr id="0" name="图片 133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6013" y="270668"/>
                        <a:ext cx="7415332" cy="131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68700" y="859790"/>
            <a:ext cx="4441825" cy="95281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493159" y="7570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Direct3D 12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704838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sym typeface="Helvetica Light"/>
              </a:rPr>
              <a:t>进阶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课简介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CPU vs GPU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Direct3D 12 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概览</a:t>
            </a:r>
            <a:endParaRPr lang="zh-CN" altLang="en-US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296010"/>
            <a:ext cx="1229592" cy="12295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Direct3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 12</a:t>
            </a:r>
            <a:endParaRPr lang="en-US" altLang="zh-CN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设备控制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资源、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对象管理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命令管理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控制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SwapChain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0" y="3740785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命令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CommandList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5795010"/>
            <a:ext cx="11556365" cy="3228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0" y="7128510"/>
            <a:ext cx="11187430" cy="664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0" y="2540"/>
            <a:ext cx="11187430" cy="7106920"/>
          </a:xfrm>
          <a:prstGeom prst="rect">
            <a:avLst/>
          </a:prstGeom>
        </p:spPr>
      </p:pic>
      <p:pic>
        <p:nvPicPr>
          <p:cNvPr id="13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由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BackBuffer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48055" y="2238058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 BackBuffer 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8055" y="3355023"/>
            <a:ext cx="1023683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最终要被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SwapChain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推到显示设备上的内容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753465" y="6249353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为什么要建立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个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BackBuffer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61720" y="7215188"/>
            <a:ext cx="10236835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请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Google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：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Triple 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Buffer</a:t>
            </a:r>
            <a:endParaRPr lang="en-US" altLang="zh-CN" sz="440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相关对象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CommandQueue, CommandList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b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5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  <p:sp>
        <p:nvSpPr>
          <p:cNvPr id="8" name="The Picture slide"/>
          <p:cNvSpPr txBox="1"/>
          <p:nvPr/>
        </p:nvSpPr>
        <p:spPr>
          <a:xfrm>
            <a:off x="10181333" y="4183785"/>
            <a:ext cx="10197087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建立和 sln 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创建github仓库实现版本管理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StartupProject显示Windows窗口且可正常关闭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使用PCH加速编译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初始化DX12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vs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进阶课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AEVER"/>
          <p:cNvSpPr txBox="1"/>
          <p:nvPr/>
        </p:nvSpPr>
        <p:spPr>
          <a:xfrm>
            <a:off x="0" y="5639435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以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DirectX 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为基础讲解实时渲染知识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结合引擎讲述引擎实时渲染部分的模块与封装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讲解几个渲染案例，理解实时渲染的应用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86" y="1020430"/>
            <a:ext cx="6742697" cy="4147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82" y="5544542"/>
            <a:ext cx="5225904" cy="7545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6970" y="8801735"/>
            <a:ext cx="1071118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学完之后，希望大家能入门实时渲染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487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0" y="7219950"/>
            <a:ext cx="6286500" cy="6496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03" y="3514725"/>
            <a:ext cx="6305550" cy="3705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9" y="-1"/>
            <a:ext cx="3347357" cy="3514725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0270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从用引擎的角度，做深一层的思考，引擎在这部分是怎么设计的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多探讨，多交流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不要忘了我们学的设计模式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掌握调试工具和调试套路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6" name="Picture 2" descr="Solution | Nimonik质量，安全，健康，环保合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74" y="4058722"/>
            <a:ext cx="952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GPU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CPU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仅有一个设备（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）在执行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所有的指令编码都是顺序执行的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640" y="2958409"/>
            <a:ext cx="7514858" cy="8293096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协同运作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API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调用都是运行在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顺序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但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上可能是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同时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4504" y="439498"/>
            <a:ext cx="8500840" cy="12837003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205,&quot;width&quot;:3825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1409</Words>
  <Application>WPS 演示</Application>
  <PresentationFormat>自定义</PresentationFormat>
  <Paragraphs>184</Paragraphs>
  <Slides>27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 Light</vt:lpstr>
      <vt:lpstr>微软雅黑</vt:lpstr>
      <vt:lpstr>方正姚体</vt:lpstr>
      <vt:lpstr>Arial Unicode MS</vt:lpstr>
      <vt:lpstr>等线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赵帅</cp:lastModifiedBy>
  <cp:revision>409</cp:revision>
  <dcterms:created xsi:type="dcterms:W3CDTF">2017-07-18T17:55:00Z</dcterms:created>
  <dcterms:modified xsi:type="dcterms:W3CDTF">2021-12-31T09:53:35Z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1238657A36D44DB49601BD187B7B2A41</vt:lpwstr>
  </property>
</Properties>
</file>